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87" autoAdjust="0"/>
    <p:restoredTop sz="94660"/>
  </p:normalViewPr>
  <p:slideViewPr>
    <p:cSldViewPr snapToGrid="0">
      <p:cViewPr varScale="1">
        <p:scale>
          <a:sx n="63" d="100"/>
          <a:sy n="63" d="100"/>
        </p:scale>
        <p:origin x="48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tallison\Downloads\testEXCEL_charts.xlsb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/>
              <a:t>wants a peach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NUMBER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7C7B-44BE-A444-270AD3EBF637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7C7B-44BE-A444-270AD3EBF637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7C7B-44BE-A444-270AD3EBF637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7C7B-44BE-A444-270AD3EBF637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7C7B-44BE-A444-270AD3EBF637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B-7C7B-44BE-A444-270AD3EBF637}"/>
              </c:ext>
            </c:extLst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D-7C7B-44BE-A444-270AD3EBF637}"/>
              </c:ext>
            </c:extLst>
          </c:dPt>
          <c:dPt>
            <c:idx val="7"/>
            <c:bubble3D val="0"/>
            <c:spPr>
              <a:solidFill>
                <a:schemeClr val="accent2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F-7C7B-44BE-A444-270AD3EBF637}"/>
              </c:ext>
            </c:extLst>
          </c:dPt>
          <c:cat>
            <c:strRef>
              <c:f>Sheet1!$A$2:$A$9</c:f>
              <c:strCache>
                <c:ptCount val="8"/>
                <c:pt idx="0">
                  <c:v>January</c:v>
                </c:pt>
                <c:pt idx="1">
                  <c:v>February</c:v>
                </c:pt>
                <c:pt idx="2">
                  <c:v>March</c:v>
                </c:pt>
                <c:pt idx="3">
                  <c:v>April</c:v>
                </c:pt>
                <c:pt idx="4">
                  <c:v>May</c:v>
                </c:pt>
                <c:pt idx="5">
                  <c:v>June</c:v>
                </c:pt>
                <c:pt idx="6">
                  <c:v>July</c:v>
                </c:pt>
                <c:pt idx="7">
                  <c:v>August</c:v>
                </c:pt>
              </c:strCache>
            </c:strRef>
          </c:cat>
          <c:val>
            <c:numRef>
              <c:f>Sheet1!$B$2:$B$9</c:f>
              <c:numCache>
                <c:formatCode>General</c:formatCode>
                <c:ptCount val="8"/>
                <c:pt idx="0">
                  <c:v>5</c:v>
                </c:pt>
                <c:pt idx="1">
                  <c:v>8</c:v>
                </c:pt>
                <c:pt idx="2">
                  <c:v>4</c:v>
                </c:pt>
                <c:pt idx="3">
                  <c:v>7</c:v>
                </c:pt>
                <c:pt idx="4">
                  <c:v>4</c:v>
                </c:pt>
                <c:pt idx="5">
                  <c:v>2</c:v>
                </c:pt>
                <c:pt idx="6">
                  <c:v>5</c:v>
                </c:pt>
                <c:pt idx="7">
                  <c:v>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10-7C7B-44BE-A444-270AD3EBF63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78625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06262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72714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096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167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45320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31760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7816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3244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3841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81797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500C70-DB78-4313-9AC9-BA8E3BC62804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3769B8-A67C-4F29-ABEE-3B7F81828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3875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00000000-0008-0000-0000-00000200000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61042121"/>
              </p:ext>
            </p:extLst>
          </p:nvPr>
        </p:nvGraphicFramePr>
        <p:xfrm>
          <a:off x="3817620" y="2092960"/>
          <a:ext cx="4556760" cy="2672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951884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Allison, Timothy B.</dc:creator>
  <cp:lastModifiedBy>Allison, Timothy B.</cp:lastModifiedBy>
  <cp:revision>1</cp:revision>
  <dcterms:created xsi:type="dcterms:W3CDTF">2017-06-08T20:17:25Z</dcterms:created>
  <dcterms:modified xsi:type="dcterms:W3CDTF">2017-06-08T20:17:47Z</dcterms:modified>
</cp:coreProperties>
</file>

<file path=docProps/thumbnail.jpeg>
</file>